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FF00"/>
    <a:srgbClr val="0000FF"/>
    <a:srgbClr val="4E87E4"/>
    <a:srgbClr val="4A75CA"/>
    <a:srgbClr val="3A68C4"/>
    <a:srgbClr val="61DE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20CBD2-BA8D-4172-B602-F45A00B1AEDD}" v="4" dt="2022-02-04T17:31:45.3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tan Brown" userId="6eee121377e9c913" providerId="LiveId" clId="{CC6866E1-7051-42C5-A161-5B6FDD966FF3}"/>
    <pc:docChg chg="modSld">
      <pc:chgData name="Jostan Brown" userId="6eee121377e9c913" providerId="LiveId" clId="{CC6866E1-7051-42C5-A161-5B6FDD966FF3}" dt="2022-02-03T17:13:38.935" v="15" actId="1038"/>
      <pc:docMkLst>
        <pc:docMk/>
      </pc:docMkLst>
      <pc:sldChg chg="modSp mod">
        <pc:chgData name="Jostan Brown" userId="6eee121377e9c913" providerId="LiveId" clId="{CC6866E1-7051-42C5-A161-5B6FDD966FF3}" dt="2022-02-03T17:13:38.935" v="15" actId="1038"/>
        <pc:sldMkLst>
          <pc:docMk/>
          <pc:sldMk cId="1868113251" sldId="256"/>
        </pc:sldMkLst>
        <pc:picChg chg="mod">
          <ac:chgData name="Jostan Brown" userId="6eee121377e9c913" providerId="LiveId" clId="{CC6866E1-7051-42C5-A161-5B6FDD966FF3}" dt="2022-02-03T17:13:38.935" v="15" actId="1038"/>
          <ac:picMkLst>
            <pc:docMk/>
            <pc:sldMk cId="1868113251" sldId="256"/>
            <ac:picMk id="7" creationId="{00819D9F-6390-43F8-A7C2-320554F2E56F}"/>
          </ac:picMkLst>
        </pc:picChg>
      </pc:sldChg>
    </pc:docChg>
  </pc:docChgLst>
  <pc:docChgLst>
    <pc:chgData name="Jostan Brown" userId="6eee121377e9c913" providerId="LiveId" clId="{6120CBD2-BA8D-4172-B602-F45A00B1AEDD}"/>
    <pc:docChg chg="custSel delSld modSld">
      <pc:chgData name="Jostan Brown" userId="6eee121377e9c913" providerId="LiveId" clId="{6120CBD2-BA8D-4172-B602-F45A00B1AEDD}" dt="2022-02-17T15:36:49.758" v="68" actId="14100"/>
      <pc:docMkLst>
        <pc:docMk/>
      </pc:docMkLst>
      <pc:sldChg chg="addSp delSp modSp mod">
        <pc:chgData name="Jostan Brown" userId="6eee121377e9c913" providerId="LiveId" clId="{6120CBD2-BA8D-4172-B602-F45A00B1AEDD}" dt="2022-02-04T17:32:45.283" v="67" actId="1036"/>
        <pc:sldMkLst>
          <pc:docMk/>
          <pc:sldMk cId="1868113251" sldId="256"/>
        </pc:sldMkLst>
        <pc:picChg chg="add mod modCrop">
          <ac:chgData name="Jostan Brown" userId="6eee121377e9c913" providerId="LiveId" clId="{6120CBD2-BA8D-4172-B602-F45A00B1AEDD}" dt="2022-02-04T17:32:45.283" v="67" actId="1036"/>
          <ac:picMkLst>
            <pc:docMk/>
            <pc:sldMk cId="1868113251" sldId="256"/>
            <ac:picMk id="3" creationId="{ACF2F4E1-2A42-4F85-A92E-ABD464E2493C}"/>
          </ac:picMkLst>
        </pc:picChg>
        <pc:picChg chg="del">
          <ac:chgData name="Jostan Brown" userId="6eee121377e9c913" providerId="LiveId" clId="{6120CBD2-BA8D-4172-B602-F45A00B1AEDD}" dt="2022-02-04T17:31:31.920" v="45" actId="478"/>
          <ac:picMkLst>
            <pc:docMk/>
            <pc:sldMk cId="1868113251" sldId="256"/>
            <ac:picMk id="7" creationId="{00819D9F-6390-43F8-A7C2-320554F2E56F}"/>
          </ac:picMkLst>
        </pc:picChg>
      </pc:sldChg>
      <pc:sldChg chg="addSp delSp modSp mod">
        <pc:chgData name="Jostan Brown" userId="6eee121377e9c913" providerId="LiveId" clId="{6120CBD2-BA8D-4172-B602-F45A00B1AEDD}" dt="2022-02-17T15:36:49.758" v="68" actId="14100"/>
        <pc:sldMkLst>
          <pc:docMk/>
          <pc:sldMk cId="2219833279" sldId="257"/>
        </pc:sldMkLst>
        <pc:picChg chg="del">
          <ac:chgData name="Jostan Brown" userId="6eee121377e9c913" providerId="LiveId" clId="{6120CBD2-BA8D-4172-B602-F45A00B1AEDD}" dt="2022-02-03T08:14:19.169" v="0" actId="478"/>
          <ac:picMkLst>
            <pc:docMk/>
            <pc:sldMk cId="2219833279" sldId="257"/>
            <ac:picMk id="9" creationId="{41C7DFCB-6152-41EE-9496-8B0DC9922A0E}"/>
          </ac:picMkLst>
        </pc:picChg>
        <pc:picChg chg="mod">
          <ac:chgData name="Jostan Brown" userId="6eee121377e9c913" providerId="LiveId" clId="{6120CBD2-BA8D-4172-B602-F45A00B1AEDD}" dt="2022-02-03T08:15:39.146" v="40" actId="1076"/>
          <ac:picMkLst>
            <pc:docMk/>
            <pc:sldMk cId="2219833279" sldId="257"/>
            <ac:picMk id="18" creationId="{3D41B31F-2442-43FA-BA9B-A523FF288C0D}"/>
          </ac:picMkLst>
        </pc:picChg>
        <pc:picChg chg="add mod ord modCrop">
          <ac:chgData name="Jostan Brown" userId="6eee121377e9c913" providerId="LiveId" clId="{6120CBD2-BA8D-4172-B602-F45A00B1AEDD}" dt="2022-02-17T15:36:49.758" v="68" actId="14100"/>
          <ac:picMkLst>
            <pc:docMk/>
            <pc:sldMk cId="2219833279" sldId="257"/>
            <ac:picMk id="20" creationId="{D2D3C476-30C0-4C3F-BF0A-1D5779C89BF5}"/>
          </ac:picMkLst>
        </pc:picChg>
      </pc:sldChg>
      <pc:sldChg chg="modSp del mod">
        <pc:chgData name="Jostan Brown" userId="6eee121377e9c913" providerId="LiveId" clId="{6120CBD2-BA8D-4172-B602-F45A00B1AEDD}" dt="2022-02-04T17:28:49.646" v="44" actId="2696"/>
        <pc:sldMkLst>
          <pc:docMk/>
          <pc:sldMk cId="2185959980" sldId="258"/>
        </pc:sldMkLst>
        <pc:spChg chg="mod">
          <ac:chgData name="Jostan Brown" userId="6eee121377e9c913" providerId="LiveId" clId="{6120CBD2-BA8D-4172-B602-F45A00B1AEDD}" dt="2022-02-03T17:14:53.446" v="43" actId="6549"/>
          <ac:spMkLst>
            <pc:docMk/>
            <pc:sldMk cId="2185959980" sldId="258"/>
            <ac:spMk id="4" creationId="{1E5F96B2-8049-4241-AC42-C50554A23484}"/>
          </ac:spMkLst>
        </pc:spChg>
      </pc:sldChg>
    </pc:docChg>
  </pc:docChgLst>
</pc:chgInfo>
</file>

<file path=ppt/media/image1.png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90BA-7CEF-4F22-BB96-D05D13559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F612DF-D666-441C-918F-CBC6B18BF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3976F-EAA9-448F-B7E8-2DD8B170F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F4EA0-F87E-4F72-9218-BB4BA752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67764-FF53-46A4-B192-C2792E219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73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ED029-DE84-49F7-A1BF-C198840BE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DBD7DB-63D5-456B-8ED9-0B0D5928B7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1A0D7-4D5A-4C2A-B7B9-4268DB537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BFCC1-16EF-4575-8A8F-36DD7F9D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EFC08-4CC6-4C92-8DA3-70280D308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66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ACB10E-1602-43D3-99AC-6503EEC6D6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84EA4B-BCE1-4303-9F51-ED5C514BDA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69312-0004-4BE1-BFCF-98CB7F1F4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75DB2-11C9-41C7-8853-46771BB8D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2C1AF-F90F-4677-B2A0-3BB2A3A66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77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E252E-54A7-4596-A0C0-E506DA454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77593-E35F-490B-8D18-641D9A7E5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4408A6-3D22-473B-A211-5800AE03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4FF32-84C8-4765-904A-CF35A2A58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22E88-9ACE-43C3-804F-AE1E86138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8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1F586-E042-4824-A738-BEC099D20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4B283-8471-448A-90E6-9B6D52FDC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8320B-7AA7-4DFA-94C5-725895457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6DEF2-70C4-4279-93CE-C7C429EEF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E918D-C48F-42E0-AE7A-7E162DE98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646B6-AF40-49C2-AB16-0E8C28971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18AF5-5830-4472-8F80-08DAB1C9A4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ED385-6B8A-49D7-81B5-AAEF092F2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0FDB82-F0FB-4811-9C37-C8DCF7CBF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C4CE88-9024-4D10-AA7B-96E12CCCE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ABBAB-BF2E-4E17-8623-D42EC4101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79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AE45B-6DEE-4AC4-8031-672805B6B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66D1F-BE2F-4DA5-BF86-BBD6AFD29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D8E0F-130A-4F33-AB18-CEEDCC3B8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0D4609-0B8A-443F-88D2-59542ED302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43478-ADE4-461A-BBF8-9AFF6BF076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45FDCF-CD28-41BE-8CA6-97FAA05DB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BC52F3-D526-41C9-A05E-0C895DEB5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B9934D-C7C1-4F62-A9A2-E89A61AFF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639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6F97E-2038-4600-8BF1-4927C4990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580D74-0F7D-4727-8734-480D5FC9A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8D2A3-3CFF-4F70-98A0-85CC2379A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E26276-D431-4285-AD55-CA0FE0B48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139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94D195-E0D3-4E9B-878D-CDE443C7B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732BB9-B431-48CA-8A8A-ECB71DB84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26FD23-3580-493C-9C2C-2EB4368DD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13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6AA88-498D-4E0A-A536-AED1B8E2F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076CF-00B9-4FF3-9E56-096C1E0F1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853EA-D88A-40D8-BFFF-D96D6D389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BA070-34AF-461D-86ED-93DB36926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245F3F-05D4-4A75-B6C0-FDDA4FE19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AFC3C6-48BD-4BBB-B041-60A2CD1CC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398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6BCA0-0818-4D04-820C-ACB0A5BF4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25C213-7C56-4D4E-A98B-96B543ABC3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88C861-99E6-433F-86C7-9A054B9D38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D3D95C-EF13-4C90-A0F8-74D8F2506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2F686-6833-4D16-9BB5-A9C8979E6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70CE62-66AE-42F7-B6FE-60111ED1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99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217DC2-E9FB-4099-8E15-AA8BA4DBE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4C341-2E3A-43C1-853B-8561E2BB7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EBFBF-01CB-47B6-B028-AD9226989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97918-213A-4445-B31E-FCB2096CDC75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98A50-54D9-46D0-A1F9-10DECA0D2F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79D0F-3BED-4C7B-9792-40EA8471CE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2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ACF2F4E1-2A42-4F85-A92E-ABD464E249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9" t="5064" r="8010" b="5369"/>
          <a:stretch/>
        </p:blipFill>
        <p:spPr>
          <a:xfrm>
            <a:off x="91383" y="223939"/>
            <a:ext cx="12012566" cy="655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113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Chart, scatter chart&#10;&#10;Description automatically generated">
            <a:extLst>
              <a:ext uri="{FF2B5EF4-FFF2-40B4-BE49-F238E27FC236}">
                <a16:creationId xmlns:a16="http://schemas.microsoft.com/office/drawing/2014/main" id="{D2D3C476-30C0-4C3F-BF0A-1D5779C89B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0" t="1" r="3440" b="252"/>
          <a:stretch/>
        </p:blipFill>
        <p:spPr>
          <a:xfrm>
            <a:off x="1" y="0"/>
            <a:ext cx="6847450" cy="385354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D41B31F-2442-43FA-BA9B-A523FF288C0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35086" y="131888"/>
            <a:ext cx="2202763" cy="86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833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Brown, Jostan Connor</dc:creator>
  <cp:lastModifiedBy>Brown, Jostan Connor</cp:lastModifiedBy>
  <cp:revision>1</cp:revision>
  <dcterms:created xsi:type="dcterms:W3CDTF">2022-02-03T06:46:31Z</dcterms:created>
  <dcterms:modified xsi:type="dcterms:W3CDTF">2022-02-17T15:36:51Z</dcterms:modified>
</cp:coreProperties>
</file>

<file path=docProps/thumbnail.jpeg>
</file>